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29A08C-4B8A-43F9-B751-772EF0793575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CB1F4A92-AB4B-4311-894B-815F1DB6E2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7D42-891E-4A5F-B0E1-35B3BD61F40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DE29-E44A-429B-9322-CBF4C805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6497"/>
            <a:ext cx="7772400" cy="1470025"/>
          </a:xfrm>
        </p:spPr>
        <p:txBody>
          <a:bodyPr/>
          <a:lstStyle/>
          <a:p>
            <a:r>
              <a:rPr lang="en-US" dirty="0" smtClean="0"/>
              <a:t>The Preschool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heise\Desktop\preschool room pics\Layou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847975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73" y="85725"/>
            <a:ext cx="2419350" cy="1885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81000"/>
            <a:ext cx="2466975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2114550"/>
            <a:ext cx="2524125" cy="1809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77" y="2274166"/>
            <a:ext cx="2466975" cy="1847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7" y="4571999"/>
            <a:ext cx="3028950" cy="1514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64" y="4434318"/>
            <a:ext cx="2619375" cy="174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6" y="5181888"/>
            <a:ext cx="2209800" cy="1657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42" y="2358580"/>
            <a:ext cx="2593189" cy="29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92116" cy="1143000"/>
          </a:xfrm>
        </p:spPr>
        <p:txBody>
          <a:bodyPr/>
          <a:lstStyle/>
          <a:p>
            <a:r>
              <a:rPr lang="en-US" dirty="0" smtClean="0"/>
              <a:t>Learning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Block center, language center, art center, dramatic play center, small motor/sensory center, large open space for circle time activities.</a:t>
            </a:r>
          </a:p>
          <a:p>
            <a:r>
              <a:rPr lang="en-US" dirty="0" smtClean="0"/>
              <a:t>Centers should be separated by shelves, tape, or colored carpet to show where one area stops and the next begins.</a:t>
            </a:r>
          </a:p>
          <a:p>
            <a:r>
              <a:rPr lang="en-US" dirty="0" smtClean="0"/>
              <a:t>You may set restrictions such as only 3 children can be in </a:t>
            </a:r>
            <a:r>
              <a:rPr lang="en-US" smtClean="0"/>
              <a:t>the </a:t>
            </a:r>
            <a:r>
              <a:rPr lang="en-US" smtClean="0"/>
              <a:t>block </a:t>
            </a:r>
            <a:r>
              <a:rPr lang="en-US" dirty="0" smtClean="0"/>
              <a:t>area at once</a:t>
            </a:r>
          </a:p>
          <a:p>
            <a:r>
              <a:rPr lang="en-US" dirty="0" smtClean="0"/>
              <a:t>Separate noisy centers from quiet centers.</a:t>
            </a:r>
            <a:endParaRPr lang="en-US" dirty="0"/>
          </a:p>
        </p:txBody>
      </p:sp>
      <p:pic>
        <p:nvPicPr>
          <p:cNvPr id="7170" name="Picture 2" descr="C:\Users\bheise\Desktop\preschool room pics\imagesCA5NJ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6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64" y="-76200"/>
            <a:ext cx="6638636" cy="1143000"/>
          </a:xfrm>
        </p:spPr>
        <p:txBody>
          <a:bodyPr/>
          <a:lstStyle/>
          <a:p>
            <a:r>
              <a:rPr lang="en-US" dirty="0" smtClean="0"/>
              <a:t>Child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20436"/>
            <a:ext cx="6324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furniture and shelving should be child sized</a:t>
            </a:r>
          </a:p>
          <a:p>
            <a:pPr lvl="1"/>
            <a:r>
              <a:rPr lang="en-US" dirty="0" smtClean="0"/>
              <a:t>Children should be able to sit in a chair and have their feet touch the ground.</a:t>
            </a:r>
          </a:p>
          <a:p>
            <a:pPr lvl="1"/>
            <a:r>
              <a:rPr lang="en-US" dirty="0" smtClean="0"/>
              <a:t>Shelves that hold all materials should be able to easily be reached by the child.</a:t>
            </a:r>
          </a:p>
          <a:p>
            <a:pPr lvl="2"/>
            <a:r>
              <a:rPr lang="en-US" dirty="0" smtClean="0"/>
              <a:t>This allows kids to choose their own activities and to clean up after themselves.</a:t>
            </a:r>
          </a:p>
          <a:p>
            <a:pPr lvl="2"/>
            <a:r>
              <a:rPr lang="en-US" dirty="0" smtClean="0"/>
              <a:t>Promotes independence.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Adults should sit in child sized furniture when working with kids.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Shows kids that you are working with them and not just telling them what to do.</a:t>
            </a:r>
          </a:p>
          <a:p>
            <a:pPr lvl="1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2" y="3962400"/>
            <a:ext cx="2876550" cy="1872862"/>
          </a:xfrm>
          <a:prstGeom prst="rect">
            <a:avLst/>
          </a:prstGeom>
        </p:spPr>
      </p:pic>
      <p:pic>
        <p:nvPicPr>
          <p:cNvPr id="2050" name="Picture 2" descr="C:\Users\bheise\Desktop\preschool room pics\imagesCAVRJW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Creative Development</a:t>
            </a:r>
          </a:p>
          <a:p>
            <a:r>
              <a:rPr lang="en-US" dirty="0" smtClean="0"/>
              <a:t>Should have: </a:t>
            </a:r>
          </a:p>
          <a:p>
            <a:pPr lvl="1"/>
            <a:r>
              <a:rPr lang="en-US" dirty="0" smtClean="0"/>
              <a:t>Paint, paper, chalk, crayons, pencils, glue, glitter, hard pasta, coffee filters, egg cartons, etc…</a:t>
            </a:r>
          </a:p>
          <a:p>
            <a:pPr lvl="1"/>
            <a:r>
              <a:rPr lang="en-US" dirty="0" smtClean="0"/>
              <a:t>Child sized tables and chairs</a:t>
            </a:r>
          </a:p>
          <a:p>
            <a:pPr lvl="1"/>
            <a:r>
              <a:rPr lang="en-US" dirty="0" smtClean="0"/>
              <a:t>Floor should not be carpet (needs to be able to be easily cleaned and can get wet)</a:t>
            </a:r>
          </a:p>
          <a:p>
            <a:pPr lvl="1"/>
            <a:r>
              <a:rPr lang="en-US" dirty="0" smtClean="0"/>
              <a:t>Needs to be near a sink</a:t>
            </a:r>
          </a:p>
          <a:p>
            <a:pPr lvl="1"/>
            <a:r>
              <a:rPr lang="en-US" dirty="0" smtClean="0"/>
              <a:t>Needs storage for supplies that only teacher can get to (locked or high)</a:t>
            </a:r>
          </a:p>
          <a:p>
            <a:pPr lvl="1"/>
            <a:r>
              <a:rPr lang="en-US" dirty="0" smtClean="0"/>
              <a:t>Needs place for smocks</a:t>
            </a:r>
          </a:p>
          <a:p>
            <a:pPr lvl="1"/>
            <a:r>
              <a:rPr lang="en-US" dirty="0" smtClean="0"/>
              <a:t>Needs place for finished products to dry</a:t>
            </a:r>
          </a:p>
          <a:p>
            <a:pPr lvl="1"/>
            <a:r>
              <a:rPr lang="en-US" dirty="0" smtClean="0"/>
              <a:t>Number of children should be limited by number of chairs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bheise\Desktop\preschool room pics\imagesCAFFCE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heise\Desktop\preschool room pics\Best-Kids-Playroom-Decoration-for-Preschool-Classroom-Layout-Desig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057400" cy="15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Block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114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Small Motor Skills, Intellectual Development</a:t>
            </a:r>
          </a:p>
          <a:p>
            <a:pPr lvl="1"/>
            <a:r>
              <a:rPr lang="en-US" dirty="0" smtClean="0"/>
              <a:t>Should be carpeted</a:t>
            </a:r>
          </a:p>
          <a:p>
            <a:pPr lvl="1"/>
            <a:r>
              <a:rPr lang="en-US" dirty="0" smtClean="0"/>
              <a:t>Open space to work with blocks</a:t>
            </a:r>
          </a:p>
          <a:p>
            <a:pPr lvl="1"/>
            <a:r>
              <a:rPr lang="en-US" dirty="0" smtClean="0"/>
              <a:t>Blocks need to be easily accessible on a shelf</a:t>
            </a:r>
          </a:p>
          <a:p>
            <a:pPr lvl="1"/>
            <a:r>
              <a:rPr lang="en-US" dirty="0" smtClean="0"/>
              <a:t>Blocks need to be organized by size and/or shape</a:t>
            </a:r>
          </a:p>
          <a:p>
            <a:pPr lvl="1"/>
            <a:r>
              <a:rPr lang="en-US" dirty="0" smtClean="0"/>
              <a:t>Blocks can be wooden or soft.  Should be different sizes and shapes so they can build many things.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36" y="25400"/>
            <a:ext cx="3448050" cy="16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79829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172200" cy="1143000"/>
          </a:xfrm>
        </p:spPr>
        <p:txBody>
          <a:bodyPr/>
          <a:lstStyle/>
          <a:p>
            <a:r>
              <a:rPr lang="en-US" dirty="0" smtClean="0"/>
              <a:t>Language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96200" cy="3926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Intellectual Development</a:t>
            </a:r>
          </a:p>
          <a:p>
            <a:pPr lvl="1"/>
            <a:r>
              <a:rPr lang="en-US" dirty="0" smtClean="0"/>
              <a:t>Books, soft places to sit (kid couches or chairs, bean bags, giant stuffed animals)</a:t>
            </a:r>
          </a:p>
          <a:p>
            <a:pPr lvl="1"/>
            <a:r>
              <a:rPr lang="en-US" dirty="0" smtClean="0"/>
              <a:t>Needs to be in a quiet corner of the room so children can read</a:t>
            </a:r>
          </a:p>
          <a:p>
            <a:pPr lvl="1"/>
            <a:r>
              <a:rPr lang="en-US" dirty="0" smtClean="0"/>
              <a:t>Can have books on CD’s with headphones</a:t>
            </a:r>
          </a:p>
          <a:p>
            <a:pPr lvl="1"/>
            <a:r>
              <a:rPr lang="en-US" dirty="0" smtClean="0"/>
              <a:t>Need variety of books at different levels</a:t>
            </a:r>
          </a:p>
          <a:p>
            <a:pPr lvl="1"/>
            <a:r>
              <a:rPr lang="en-US" dirty="0" smtClean="0"/>
              <a:t>Change books often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2" y="152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Dramatic Play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 Development</a:t>
            </a:r>
          </a:p>
          <a:p>
            <a:pPr lvl="1"/>
            <a:r>
              <a:rPr lang="en-US" dirty="0" smtClean="0"/>
              <a:t>Needs to change weekly </a:t>
            </a:r>
          </a:p>
          <a:p>
            <a:pPr lvl="1"/>
            <a:r>
              <a:rPr lang="en-US" dirty="0" smtClean="0"/>
              <a:t>Needs to go with the weekly theme</a:t>
            </a:r>
          </a:p>
          <a:p>
            <a:pPr lvl="1"/>
            <a:r>
              <a:rPr lang="en-US" dirty="0" smtClean="0"/>
              <a:t>Birthday party, post office, camping, grocery store, school, house, fire department…)</a:t>
            </a:r>
          </a:p>
          <a:p>
            <a:pPr lvl="1"/>
            <a:r>
              <a:rPr lang="en-US" dirty="0" smtClean="0"/>
              <a:t>Can get noisy so keep separate from quiet areas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C:\Users\bheise\Desktop\preschool room pics\imagesCAI5NO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199"/>
            <a:ext cx="30480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heise\Desktop\preschool room pics\imagesCAE4U9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Motor/Sensory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4762"/>
            <a:ext cx="7010400" cy="43640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Small Motor Development</a:t>
            </a:r>
          </a:p>
          <a:p>
            <a:r>
              <a:rPr lang="en-US" dirty="0" smtClean="0"/>
              <a:t>Sensory Development</a:t>
            </a:r>
          </a:p>
          <a:p>
            <a:pPr lvl="1"/>
            <a:r>
              <a:rPr lang="en-US" dirty="0" smtClean="0"/>
              <a:t>Table activities</a:t>
            </a:r>
          </a:p>
          <a:p>
            <a:pPr lvl="1"/>
            <a:r>
              <a:rPr lang="en-US" dirty="0" smtClean="0"/>
              <a:t>Child sized tables and chairs</a:t>
            </a:r>
          </a:p>
          <a:p>
            <a:pPr lvl="1"/>
            <a:r>
              <a:rPr lang="en-US" dirty="0" smtClean="0"/>
              <a:t>Tables should have different small motor or sensory activities each day.</a:t>
            </a:r>
          </a:p>
          <a:p>
            <a:pPr lvl="1"/>
            <a:r>
              <a:rPr lang="en-US" dirty="0" err="1" smtClean="0"/>
              <a:t>Playdough</a:t>
            </a:r>
            <a:r>
              <a:rPr lang="en-US" dirty="0" smtClean="0"/>
              <a:t> with cookie cutters, lacing beads on strings, puzzles, building with popsicle sticks, cotton balls and tongs.</a:t>
            </a:r>
          </a:p>
          <a:p>
            <a:pPr lvl="1"/>
            <a:r>
              <a:rPr lang="en-US" dirty="0" smtClean="0"/>
              <a:t>Should have a couple of tables with different activities on them daily</a:t>
            </a:r>
          </a:p>
          <a:p>
            <a:pPr lvl="1"/>
            <a:r>
              <a:rPr lang="en-US" dirty="0" smtClean="0"/>
              <a:t>Teacher decides before children arrive what will be on each table and sets it up</a:t>
            </a:r>
          </a:p>
          <a:p>
            <a:pPr lvl="1"/>
            <a:r>
              <a:rPr lang="en-US" dirty="0" smtClean="0"/>
              <a:t>Number of children should be limited by number of chairs at each table.</a:t>
            </a:r>
          </a:p>
          <a:p>
            <a:pPr lvl="1"/>
            <a:r>
              <a:rPr lang="en-US" dirty="0" smtClean="0"/>
              <a:t>Sensory table (big tub) should be up daily with themed items in it</a:t>
            </a:r>
          </a:p>
          <a:p>
            <a:pPr lvl="2"/>
            <a:r>
              <a:rPr lang="en-US" dirty="0" smtClean="0"/>
              <a:t>Sand and shells, farm animals and hay, dirt and tractors, water and boats</a:t>
            </a:r>
          </a:p>
          <a:p>
            <a:pPr lvl="2"/>
            <a:r>
              <a:rPr lang="en-US" dirty="0" smtClean="0"/>
              <a:t>Stand up at the table</a:t>
            </a:r>
            <a:endParaRPr lang="en-US" dirty="0"/>
          </a:p>
        </p:txBody>
      </p:sp>
      <p:pic>
        <p:nvPicPr>
          <p:cNvPr id="4098" name="Picture 2" descr="C:\Users\bheise\Desktop\preschool room pics\imagesCA6DKE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2933700" cy="21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heise\Desktop\preschool room pics\imagesCAZ1L8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55745"/>
            <a:ext cx="2895600" cy="21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heise\Desktop\preschool room pics\imagesCA8CPA9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31207" cy="16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5257800" cy="1470025"/>
          </a:xfrm>
        </p:spPr>
        <p:txBody>
          <a:bodyPr/>
          <a:lstStyle/>
          <a:p>
            <a:r>
              <a:rPr lang="en-US" dirty="0" smtClean="0"/>
              <a:t>Circle Time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1" y="1332634"/>
            <a:ext cx="61722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 a designated area in the classroom.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Spots for each child (letter/color rug, squares, carpets).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Will include calendar, daily jobs, etc.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bheise\Desktop\preschool room pics\imagesCANSCI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4" y="4115388"/>
            <a:ext cx="3076575" cy="23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95019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574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Preschool Classroom</vt:lpstr>
      <vt:lpstr>Learning Centers</vt:lpstr>
      <vt:lpstr>Child Size</vt:lpstr>
      <vt:lpstr>Art Center</vt:lpstr>
      <vt:lpstr>Block Center</vt:lpstr>
      <vt:lpstr>Language Center</vt:lpstr>
      <vt:lpstr>Dramatic Play Center</vt:lpstr>
      <vt:lpstr>Small Motor/Sensory Center</vt:lpstr>
      <vt:lpstr>Circle Time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Preschool Classroom</dc:title>
  <dc:creator>Heise, Brandi</dc:creator>
  <cp:lastModifiedBy>Heise, Brandi</cp:lastModifiedBy>
  <cp:revision>21</cp:revision>
  <dcterms:created xsi:type="dcterms:W3CDTF">2013-11-13T18:00:41Z</dcterms:created>
  <dcterms:modified xsi:type="dcterms:W3CDTF">2013-11-14T17:40:01Z</dcterms:modified>
</cp:coreProperties>
</file>