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079CF7D-5D24-46DF-A96B-72C2A333C201}" type="datetimeFigureOut">
              <a:rPr lang="en-US" smtClean="0"/>
              <a:t>5/17/2012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C93FAA7-524A-41C8-87A5-4044FAA507F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362200"/>
            <a:ext cx="4013200" cy="599440"/>
          </a:xfrm>
        </p:spPr>
        <p:txBody>
          <a:bodyPr>
            <a:normAutofit/>
          </a:bodyPr>
          <a:lstStyle/>
          <a:p>
            <a:r>
              <a:rPr lang="en-US" dirty="0" smtClean="0"/>
              <a:t> African elephants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Joelle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28575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0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8229600" cy="4075176"/>
          </a:xfrm>
        </p:spPr>
        <p:txBody>
          <a:bodyPr/>
          <a:lstStyle/>
          <a:p>
            <a:r>
              <a:rPr lang="en-US" dirty="0"/>
              <a:t>Elephants are the largest land-dwelling mammals on earth.</a:t>
            </a:r>
            <a:r>
              <a:rPr lang="en-US" dirty="0" smtClean="0"/>
              <a:t> The scientific name for the elephant is</a:t>
            </a:r>
            <a:r>
              <a:rPr lang="en-US" dirty="0"/>
              <a:t> </a:t>
            </a:r>
            <a:r>
              <a:rPr lang="en-US" dirty="0" err="1" smtClean="0"/>
              <a:t>Loxodonta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Elephant male is bigger than the female and that is how you can tell.   It is 5-14 feet high and up to 30 feet long from trunk to tail.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90600"/>
            <a:ext cx="4114800" cy="701040"/>
          </a:xfrm>
        </p:spPr>
        <p:txBody>
          <a:bodyPr/>
          <a:lstStyle/>
          <a:p>
            <a:r>
              <a:rPr lang="en-US" dirty="0" smtClean="0"/>
              <a:t>For my animal project I am doing an African elephant   </a:t>
            </a:r>
            <a:endParaRPr lang="en-US" dirty="0"/>
          </a:p>
        </p:txBody>
      </p:sp>
      <p:pic>
        <p:nvPicPr>
          <p:cNvPr id="1026" name="Picture 2" descr="http://ts2.mm.bing.net/images/thumbnail.aspx?q=4982656468780433&amp;id=43ba8ea4b0f4e49de24b131b9d1b1ad5&amp;index=newexp&amp;url=http%3a%2f%2fwww.elephanttag.org%2fImages%2fafrican_elephant_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352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African elephant needs to </a:t>
            </a:r>
            <a:r>
              <a:rPr lang="en-US" dirty="0" smtClean="0"/>
              <a:t>protect </a:t>
            </a:r>
            <a:r>
              <a:rPr lang="en-US" dirty="0"/>
              <a:t>itself from the predators and </a:t>
            </a:r>
            <a:r>
              <a:rPr lang="en-US" dirty="0" smtClean="0"/>
              <a:t>protect </a:t>
            </a:r>
            <a:r>
              <a:rPr lang="en-US" dirty="0"/>
              <a:t>the babies. Elephants live in herds and the entire </a:t>
            </a:r>
            <a:r>
              <a:rPr lang="en-US" dirty="0" smtClean="0"/>
              <a:t>herd </a:t>
            </a:r>
            <a:r>
              <a:rPr lang="en-US" dirty="0"/>
              <a:t>helps protect the babies.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25701"/>
            <a:ext cx="5181600" cy="34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7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African elephant eats grass and leaves</a:t>
            </a:r>
            <a:r>
              <a:rPr lang="en-US" dirty="0" smtClean="0"/>
              <a:t>. </a:t>
            </a:r>
            <a:r>
              <a:rPr lang="en-US" dirty="0"/>
              <a:t>Adult elephants eat 300-400 </a:t>
            </a:r>
            <a:r>
              <a:rPr lang="en-US" dirty="0" err="1"/>
              <a:t>lbs</a:t>
            </a:r>
            <a:r>
              <a:rPr lang="en-US" dirty="0"/>
              <a:t> of </a:t>
            </a:r>
            <a:r>
              <a:rPr lang="en-US" dirty="0" smtClean="0"/>
              <a:t>food </a:t>
            </a:r>
            <a:r>
              <a:rPr lang="en-US" dirty="0"/>
              <a:t>per 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962525" cy="329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African elephants can walk faster than humans.  The baby elephant is smaller than a human its also smaller than an elephant. </a:t>
            </a:r>
            <a:r>
              <a:rPr lang="en-US" dirty="0"/>
              <a:t>When the babies are born they are five feet tall.  The parents care for their calves  by protecting them. The </a:t>
            </a:r>
            <a:r>
              <a:rPr lang="en-US" dirty="0" smtClean="0"/>
              <a:t>baby elephants likes to play and have fun.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African elephant facts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48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8229600" cy="34290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elephant trunk is very important.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elephant can take a shower with its trunk.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elephant can also used its trunk to grab things.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Elephants don't have bones in their trunk, just </a:t>
            </a:r>
            <a:r>
              <a:rPr lang="en-US" dirty="0" smtClean="0"/>
              <a:t>muscle.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Elephants are extremely intelligent animals and have memories that span many years.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a elephant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229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BlackTie</vt:lpstr>
      <vt:lpstr> African elephants  </vt:lpstr>
      <vt:lpstr>For my animal project I am doing an African elephant   </vt:lpstr>
      <vt:lpstr>Survival</vt:lpstr>
      <vt:lpstr>food</vt:lpstr>
      <vt:lpstr>The African elephant facts</vt:lpstr>
      <vt:lpstr>What can a elephant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Mails Student</dc:creator>
  <cp:lastModifiedBy>McLain, Dina</cp:lastModifiedBy>
  <cp:revision>26</cp:revision>
  <dcterms:created xsi:type="dcterms:W3CDTF">2012-02-17T17:36:31Z</dcterms:created>
  <dcterms:modified xsi:type="dcterms:W3CDTF">2012-05-17T18:45:33Z</dcterms:modified>
</cp:coreProperties>
</file>